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1.jpeg" ContentType="image/jpeg"/>
  <Override PartName="/ppt/slides/slide1.xml" ContentType="application/vnd.openxmlformats-officedocument.presentationml.slide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</p:sldIdLst>
  <p:sldSz cx="10080625" cy="567055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
</Relationships>
</file>

<file path=ppt/media/image1.jpe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640" cy="4388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pt-BR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pt-BR" sz="4400" spc="-1" strike="noStrike">
                <a:latin typeface="Arial"/>
              </a:rPr>
              <a:t>Clique para editar o formato do texto do título</a:t>
            </a:r>
            <a:endParaRPr b="0" lang="pt-BR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latin typeface="Arial"/>
              </a:rPr>
              <a:t>Clique para editar o formato do texto da </a:t>
            </a:r>
            <a:r>
              <a:rPr b="0" lang="pt-BR" sz="3200" spc="-1" strike="noStrike">
                <a:latin typeface="Arial"/>
              </a:rPr>
              <a:t>estrutura de tópicos</a:t>
            </a:r>
            <a:endParaRPr b="0" lang="pt-BR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latin typeface="Arial"/>
              </a:rPr>
              <a:t>2.º nível da estrutura de tópicos</a:t>
            </a:r>
            <a:endParaRPr b="0" lang="pt-BR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latin typeface="Arial"/>
              </a:rPr>
              <a:t>3.º nível da estrutura de tópicos</a:t>
            </a:r>
            <a:endParaRPr b="0" lang="pt-BR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latin typeface="Arial"/>
              </a:rPr>
              <a:t>4.º nível da estrutura de tópicos</a:t>
            </a:r>
            <a:endParaRPr b="0" lang="pt-BR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5.º nível da estrutura de tópicos</a:t>
            </a:r>
            <a:endParaRPr b="0" lang="pt-BR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6.º nível da estrutura de tópicos</a:t>
            </a:r>
            <a:endParaRPr b="0" lang="pt-BR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latin typeface="Arial"/>
              </a:rPr>
              <a:t>7.º nível da estrutura de tópicos</a:t>
            </a:r>
            <a:endParaRPr b="0" lang="pt-BR" sz="2000" spc="-1" strike="noStrike"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5165280"/>
            <a:ext cx="234828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pt-BR" sz="1400" spc="-1" strike="noStrike">
                <a:latin typeface="Times New Roman"/>
              </a:rPr>
              <a:t>&lt;data/hora&gt;</a:t>
            </a:r>
            <a:endParaRPr b="0" lang="pt-BR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5165280"/>
            <a:ext cx="319500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ctr"/>
            <a:r>
              <a:rPr b="0" lang="pt-BR" sz="1400" spc="-1" strike="noStrike">
                <a:latin typeface="Times New Roman"/>
              </a:rPr>
              <a:t>&lt;rodapé&gt;</a:t>
            </a:r>
            <a:endParaRPr b="0" lang="pt-BR" sz="14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5165280"/>
            <a:ext cx="2348280" cy="39060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fld id="{7C1B82CE-BA5A-435F-AA3B-ABB0B5D7DC0F}" type="slidenum">
              <a:rPr b="0" lang="pt-BR" sz="1400" spc="-1" strike="noStrike">
                <a:latin typeface="Times New Roman"/>
              </a:rPr>
              <a:t>&lt;número&gt;</a:t>
            </a:fld>
            <a:endParaRPr b="0" lang="pt-BR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" descr=""/>
          <p:cNvPicPr/>
          <p:nvPr/>
        </p:nvPicPr>
        <p:blipFill>
          <a:blip r:embed="rId1">
            <a:alphaModFix amt="80000"/>
          </a:blip>
          <a:stretch/>
        </p:blipFill>
        <p:spPr>
          <a:xfrm>
            <a:off x="1584000" y="360"/>
            <a:ext cx="8504640" cy="5669640"/>
          </a:xfrm>
          <a:prstGeom prst="rect">
            <a:avLst/>
          </a:prstGeom>
          <a:ln>
            <a:noFill/>
          </a:ln>
        </p:spPr>
      </p:pic>
      <p:sp>
        <p:nvSpPr>
          <p:cNvPr id="42" name="CustomShape 1"/>
          <p:cNvSpPr/>
          <p:nvPr/>
        </p:nvSpPr>
        <p:spPr>
          <a:xfrm flipV="1" rot="5414400">
            <a:off x="3313440" y="-1383120"/>
            <a:ext cx="1523520" cy="4953240"/>
          </a:xfrm>
          <a:prstGeom prst="rect">
            <a:avLst/>
          </a:prstGeom>
          <a:solidFill>
            <a:srgbClr val="ffbf00"/>
          </a:solidFill>
          <a:ln>
            <a:solidFill>
              <a:srgbClr val="ffbf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3" name="TextShape 2"/>
          <p:cNvSpPr txBox="1"/>
          <p:nvPr/>
        </p:nvSpPr>
        <p:spPr>
          <a:xfrm>
            <a:off x="1557360" y="360000"/>
            <a:ext cx="5282640" cy="1508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1" lang="pt-BR" sz="4800" spc="-1" strike="noStrike">
                <a:solidFill>
                  <a:srgbClr val="ffffff"/>
                </a:solidFill>
                <a:latin typeface="Helvetica Neue"/>
                <a:ea typeface="Noto Sans CJK SC"/>
              </a:rPr>
              <a:t>Meu Cardápio Digital</a:t>
            </a:r>
            <a:endParaRPr b="0" lang="pt-BR" sz="4800" spc="-1" strike="noStrike">
              <a:latin typeface="Arial"/>
            </a:endParaRPr>
          </a:p>
        </p:txBody>
      </p:sp>
      <p:sp>
        <p:nvSpPr>
          <p:cNvPr id="44" name="CustomShape 3"/>
          <p:cNvSpPr/>
          <p:nvPr/>
        </p:nvSpPr>
        <p:spPr>
          <a:xfrm flipV="1" rot="21600">
            <a:off x="0" y="3960"/>
            <a:ext cx="1584000" cy="5665320"/>
          </a:xfrm>
          <a:prstGeom prst="rect">
            <a:avLst/>
          </a:prstGeom>
          <a:solidFill>
            <a:srgbClr val="ffbf00"/>
          </a:solidFill>
          <a:ln>
            <a:solidFill>
              <a:srgbClr val="ffbf00"/>
            </a:solidFill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TextShape 1"/>
          <p:cNvSpPr txBox="1"/>
          <p:nvPr/>
        </p:nvSpPr>
        <p:spPr>
          <a:xfrm>
            <a:off x="1557720" y="360360"/>
            <a:ext cx="5282640" cy="1508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1" lang="pt-BR" sz="4800" spc="-1" strike="noStrike">
                <a:solidFill>
                  <a:srgbClr val="ffffff"/>
                </a:solidFill>
                <a:latin typeface="Helvetica Neue"/>
                <a:ea typeface="Noto Sans CJK SC"/>
              </a:rPr>
              <a:t>Meu Cardápio Digital</a:t>
            </a:r>
            <a:endParaRPr b="0" lang="pt-BR" sz="4800" spc="-1" strike="noStrike">
              <a:latin typeface="Arial"/>
            </a:endParaRPr>
          </a:p>
        </p:txBody>
      </p:sp>
      <p:sp>
        <p:nvSpPr>
          <p:cNvPr id="46" name="CustomShape 2"/>
          <p:cNvSpPr/>
          <p:nvPr/>
        </p:nvSpPr>
        <p:spPr>
          <a:xfrm flipV="1" rot="21600">
            <a:off x="360" y="4320"/>
            <a:ext cx="1584000" cy="5665320"/>
          </a:xfrm>
          <a:prstGeom prst="rect">
            <a:avLst/>
          </a:prstGeom>
          <a:solidFill>
            <a:srgbClr val="ffbf00"/>
          </a:solidFill>
          <a:ln>
            <a:solidFill>
              <a:srgbClr val="ffbf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7" name="CustomShape 3"/>
          <p:cNvSpPr/>
          <p:nvPr/>
        </p:nvSpPr>
        <p:spPr>
          <a:xfrm flipV="1" rot="5414400">
            <a:off x="3313440" y="-1383120"/>
            <a:ext cx="1523520" cy="4953240"/>
          </a:xfrm>
          <a:prstGeom prst="rect">
            <a:avLst/>
          </a:prstGeom>
          <a:solidFill>
            <a:srgbClr val="ffbf00"/>
          </a:solidFill>
          <a:ln>
            <a:solidFill>
              <a:srgbClr val="ffbf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8" name="CustomShape 4"/>
          <p:cNvSpPr/>
          <p:nvPr/>
        </p:nvSpPr>
        <p:spPr>
          <a:xfrm flipV="1" rot="5414400">
            <a:off x="3313440" y="-1383120"/>
            <a:ext cx="1523520" cy="4953240"/>
          </a:xfrm>
          <a:prstGeom prst="rect">
            <a:avLst/>
          </a:prstGeom>
          <a:solidFill>
            <a:srgbClr val="ffbf00"/>
          </a:solidFill>
          <a:ln>
            <a:solidFill>
              <a:srgbClr val="ffbf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49" name="TextShape 5"/>
          <p:cNvSpPr txBox="1"/>
          <p:nvPr/>
        </p:nvSpPr>
        <p:spPr>
          <a:xfrm>
            <a:off x="1567080" y="360360"/>
            <a:ext cx="4959720" cy="1508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1" lang="pt-BR" sz="4800" spc="-1" strike="noStrike">
                <a:solidFill>
                  <a:srgbClr val="ffffff"/>
                </a:solidFill>
                <a:latin typeface="Helvetica Neue"/>
                <a:ea typeface="Noto Sans CJK SC"/>
              </a:rPr>
              <a:t>Meu Cardápio Digital</a:t>
            </a:r>
            <a:endParaRPr b="0" lang="pt-BR" sz="4800" spc="-1" strike="noStrike">
              <a:latin typeface="Arial"/>
            </a:endParaRPr>
          </a:p>
        </p:txBody>
      </p:sp>
      <p:sp>
        <p:nvSpPr>
          <p:cNvPr id="50" name="TextShape 6"/>
          <p:cNvSpPr txBox="1"/>
          <p:nvPr/>
        </p:nvSpPr>
        <p:spPr>
          <a:xfrm>
            <a:off x="1944000" y="3132000"/>
            <a:ext cx="7776000" cy="1728000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</p:spPr>
        <p:txBody>
          <a:bodyPr lIns="0" rIns="0" tIns="0" bIns="0">
            <a:noAutofit/>
          </a:bodyPr>
          <a:p>
            <a:pPr algn="just"/>
            <a:r>
              <a:rPr b="0" lang="pt-BR" sz="2400" spc="-1" strike="noStrike">
                <a:solidFill>
                  <a:srgbClr val="000000"/>
                </a:solidFill>
                <a:latin typeface="DejaVu Math TeX Gyre"/>
                <a:ea typeface="Noto Sans CJK SC"/>
              </a:rPr>
              <a:t>Desenvolver um app que permita o cadastro, consultas e reservas de pratos dos cardápios disponíveis por diferentes serviços. </a:t>
            </a:r>
            <a:r>
              <a:rPr b="0" lang="pt-BR" sz="2400" spc="-1" strike="noStrike">
                <a:solidFill>
                  <a:srgbClr val="000000"/>
                </a:solidFill>
                <a:latin typeface="DejaVu Math TeX Gyre"/>
                <a:ea typeface="Noto Sans CJK SC"/>
              </a:rPr>
              <a:t> </a:t>
            </a:r>
            <a:endParaRPr b="0" lang="pt-BR" sz="2400" spc="-1" strike="noStrike">
              <a:solidFill>
                <a:srgbClr val="000000"/>
              </a:solidFill>
              <a:latin typeface="DejaVu Math TeX Gyre"/>
            </a:endParaRPr>
          </a:p>
        </p:txBody>
      </p:sp>
      <p:sp>
        <p:nvSpPr>
          <p:cNvPr id="51" name="TextShape 7"/>
          <p:cNvSpPr txBox="1"/>
          <p:nvPr/>
        </p:nvSpPr>
        <p:spPr>
          <a:xfrm>
            <a:off x="3599640" y="2110320"/>
            <a:ext cx="3925080" cy="4456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1" lang="pt-BR" sz="2800" spc="-1" strike="noStrike">
                <a:solidFill>
                  <a:srgbClr val="000000"/>
                </a:solidFill>
                <a:latin typeface="DejaVu Math TeX Gyre"/>
                <a:ea typeface="Noto Sans CJK SC"/>
              </a:rPr>
              <a:t>Descrição do Projeto</a:t>
            </a:r>
            <a:endParaRPr b="1" lang="pt-BR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Shape 1"/>
          <p:cNvSpPr txBox="1"/>
          <p:nvPr/>
        </p:nvSpPr>
        <p:spPr>
          <a:xfrm>
            <a:off x="1557720" y="360360"/>
            <a:ext cx="5282640" cy="1508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1" lang="pt-BR" sz="4800" spc="-1" strike="noStrike">
                <a:solidFill>
                  <a:srgbClr val="ffffff"/>
                </a:solidFill>
                <a:latin typeface="Helvetica Neue"/>
                <a:ea typeface="Noto Sans CJK SC"/>
              </a:rPr>
              <a:t>Meu Cardápio Digital</a:t>
            </a:r>
            <a:endParaRPr b="0" lang="pt-BR" sz="4800" spc="-1" strike="noStrike">
              <a:latin typeface="Arial"/>
            </a:endParaRPr>
          </a:p>
        </p:txBody>
      </p:sp>
      <p:sp>
        <p:nvSpPr>
          <p:cNvPr id="53" name="CustomShape 2"/>
          <p:cNvSpPr/>
          <p:nvPr/>
        </p:nvSpPr>
        <p:spPr>
          <a:xfrm flipV="1" rot="21600">
            <a:off x="360" y="4320"/>
            <a:ext cx="1584000" cy="5665320"/>
          </a:xfrm>
          <a:prstGeom prst="rect">
            <a:avLst/>
          </a:prstGeom>
          <a:solidFill>
            <a:srgbClr val="ffbf00"/>
          </a:solidFill>
          <a:ln>
            <a:solidFill>
              <a:srgbClr val="ffbf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54" name="CustomShape 3"/>
          <p:cNvSpPr/>
          <p:nvPr/>
        </p:nvSpPr>
        <p:spPr>
          <a:xfrm flipV="1" rot="5414400">
            <a:off x="3313440" y="-1383120"/>
            <a:ext cx="1523520" cy="4953240"/>
          </a:xfrm>
          <a:prstGeom prst="rect">
            <a:avLst/>
          </a:prstGeom>
          <a:solidFill>
            <a:srgbClr val="ffbf00"/>
          </a:solidFill>
          <a:ln>
            <a:solidFill>
              <a:srgbClr val="ffbf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55" name="CustomShape 4"/>
          <p:cNvSpPr/>
          <p:nvPr/>
        </p:nvSpPr>
        <p:spPr>
          <a:xfrm flipV="1" rot="5414400">
            <a:off x="3313440" y="-1383120"/>
            <a:ext cx="1523520" cy="4953240"/>
          </a:xfrm>
          <a:prstGeom prst="rect">
            <a:avLst/>
          </a:prstGeom>
          <a:solidFill>
            <a:srgbClr val="ffbf00"/>
          </a:solidFill>
          <a:ln>
            <a:solidFill>
              <a:srgbClr val="ffbf00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56" name="TextShape 5"/>
          <p:cNvSpPr txBox="1"/>
          <p:nvPr/>
        </p:nvSpPr>
        <p:spPr>
          <a:xfrm>
            <a:off x="1567080" y="360360"/>
            <a:ext cx="4959720" cy="1508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1" lang="pt-BR" sz="4800" spc="-1" strike="noStrike">
                <a:solidFill>
                  <a:srgbClr val="ffffff"/>
                </a:solidFill>
                <a:latin typeface="Helvetica Neue"/>
                <a:ea typeface="Noto Sans CJK SC"/>
              </a:rPr>
              <a:t>Meu Cardápio Digital</a:t>
            </a:r>
            <a:endParaRPr b="0" lang="pt-BR" sz="4800" spc="-1" strike="noStrike">
              <a:latin typeface="Arial"/>
            </a:endParaRPr>
          </a:p>
        </p:txBody>
      </p:sp>
      <p:sp>
        <p:nvSpPr>
          <p:cNvPr id="57" name="TextShape 6"/>
          <p:cNvSpPr txBox="1"/>
          <p:nvPr/>
        </p:nvSpPr>
        <p:spPr>
          <a:xfrm>
            <a:off x="3599640" y="2110320"/>
            <a:ext cx="3925080" cy="4456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pPr algn="ctr">
              <a:lnSpc>
                <a:spcPct val="100000"/>
              </a:lnSpc>
            </a:pPr>
            <a:r>
              <a:rPr b="1" lang="pt-BR" sz="2800" spc="-1" strike="noStrike">
                <a:solidFill>
                  <a:srgbClr val="000000"/>
                </a:solidFill>
                <a:latin typeface="DejaVu Math TeX Gyre"/>
                <a:ea typeface="Noto Sans CJK SC"/>
              </a:rPr>
              <a:t>S</a:t>
            </a:r>
            <a:r>
              <a:rPr b="1" lang="pt-BR" sz="2800" spc="-1" strike="noStrike">
                <a:solidFill>
                  <a:srgbClr val="000000"/>
                </a:solidFill>
                <a:latin typeface="DejaVu Math TeX Gyre"/>
                <a:ea typeface="Noto Sans CJK SC"/>
              </a:rPr>
              <a:t>Q</a:t>
            </a:r>
            <a:r>
              <a:rPr b="1" lang="pt-BR" sz="2800" spc="-1" strike="noStrike">
                <a:solidFill>
                  <a:srgbClr val="000000"/>
                </a:solidFill>
                <a:latin typeface="DejaVu Math TeX Gyre"/>
                <a:ea typeface="Noto Sans CJK SC"/>
              </a:rPr>
              <a:t>U</a:t>
            </a:r>
            <a:r>
              <a:rPr b="1" lang="pt-BR" sz="2800" spc="-1" strike="noStrike">
                <a:solidFill>
                  <a:srgbClr val="000000"/>
                </a:solidFill>
                <a:latin typeface="DejaVu Math TeX Gyre"/>
                <a:ea typeface="Noto Sans CJK SC"/>
              </a:rPr>
              <a:t>A</a:t>
            </a:r>
            <a:r>
              <a:rPr b="1" lang="pt-BR" sz="2800" spc="-1" strike="noStrike">
                <a:solidFill>
                  <a:srgbClr val="000000"/>
                </a:solidFill>
                <a:latin typeface="DejaVu Math TeX Gyre"/>
                <a:ea typeface="Noto Sans CJK SC"/>
              </a:rPr>
              <a:t>D</a:t>
            </a:r>
            <a:endParaRPr b="1" lang="pt-BR" sz="2800" spc="-1" strike="noStrike">
              <a:latin typeface="Arial"/>
            </a:endParaRPr>
          </a:p>
        </p:txBody>
      </p:sp>
      <p:graphicFrame>
        <p:nvGraphicFramePr>
          <p:cNvPr id="58" name="Table 7"/>
          <p:cNvGraphicFramePr/>
          <p:nvPr/>
        </p:nvGraphicFramePr>
        <p:xfrm>
          <a:off x="1800000" y="2934360"/>
          <a:ext cx="8279640" cy="1457640"/>
        </p:xfrm>
        <a:graphic>
          <a:graphicData uri="http://schemas.openxmlformats.org/drawingml/2006/table">
            <a:tbl>
              <a:tblPr/>
              <a:tblGrid>
                <a:gridCol w="4138920"/>
                <a:gridCol w="3506760"/>
              </a:tblGrid>
              <a:tr h="-711720"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pt-BR" sz="1800" spc="-1" strike="noStrike">
                          <a:latin typeface="Arial"/>
                        </a:rPr>
                        <a:t>Product Owner</a:t>
                      </a:r>
                      <a:endParaRPr b="0" lang="pt-BR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pt-BR" sz="1800" spc="-1" strike="noStrike">
                          <a:latin typeface="Arial"/>
                        </a:rPr>
                        <a:t>Marta</a:t>
                      </a:r>
                      <a:endParaRPr b="0" lang="pt-BR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406800"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pt-BR" sz="1800" spc="-1" strike="noStrike">
                          <a:latin typeface="Arial"/>
                        </a:rPr>
                        <a:t>Scrum Master/Designer Gráfico</a:t>
                      </a:r>
                      <a:endParaRPr b="0" lang="pt-BR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pt-BR" sz="1800" spc="-1" strike="noStrike">
                          <a:latin typeface="Arial"/>
                        </a:rPr>
                        <a:t>Mariana</a:t>
                      </a:r>
                      <a:endParaRPr b="0" lang="pt-BR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317520"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pt-BR" sz="1800" spc="-1" strike="noStrike">
                          <a:latin typeface="Arial"/>
                        </a:rPr>
                        <a:t>Desenvolvedor Frontend</a:t>
                      </a:r>
                      <a:endParaRPr b="0" lang="pt-BR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pt-BR" sz="1800" spc="-1" strike="noStrike">
                          <a:latin typeface="Arial"/>
                        </a:rPr>
                        <a:t>Linda</a:t>
                      </a:r>
                      <a:endParaRPr b="0" lang="pt-BR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351360">
                <a:tc>
                  <a:txBody>
                    <a:bodyPr lIns="90000" rIns="90000" tIns="46800" bIns="46800">
                      <a:noAutofit/>
                    </a:bodyPr>
                    <a:p>
                      <a:pPr algn="ctr"/>
                      <a:r>
                        <a:rPr b="0" lang="pt-BR" sz="1800" spc="-1" strike="noStrike">
                          <a:latin typeface="Arial"/>
                        </a:rPr>
                        <a:t>Desenvolvedor Backend </a:t>
                      </a:r>
                      <a:endParaRPr b="0" lang="pt-BR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pt-BR" sz="1800" spc="-1" strike="noStrike">
                          <a:latin typeface="Arial"/>
                        </a:rPr>
                        <a:t>Darwin</a:t>
                      </a:r>
                      <a:endParaRPr b="0" lang="pt-BR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</TotalTime>
  <Application>LibreOffice/6.4.7.2$Linux_X86_64 LibreOffice_project/40$Build-2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2021-09-20T20:26:39Z</dcterms:created>
  <dc:creator/>
  <dc:description/>
  <dc:language>pt-BR</dc:language>
  <cp:lastModifiedBy/>
  <dcterms:modified xsi:type="dcterms:W3CDTF">2021-09-20T21:04:52Z</dcterms:modified>
  <cp:revision>1</cp:revision>
  <dc:subject/>
  <dc:title/>
</cp:coreProperties>
</file>